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ow Much You Lear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4680" y="256032"/>
            <a:ext cx="2834640" cy="2834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092440" y="-182880"/>
            <a:ext cx="1234440" cy="457200"/>
          </a:xfrm>
          <a:prstGeom prst="roundRect">
            <a:avLst>
              <a:gd name="adj" fmla="val 20000"/>
            </a:avLst>
          </a:prstGeom>
          <a:solidFill>
            <a:srgbClr val="6F64D1"/>
          </a:solidFill>
          <a:ln w="12700">
            <a:solidFill>
              <a:srgbClr val="6F64D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092440" y="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6-7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685800" y="3255264"/>
            <a:ext cx="7772400" cy="0"/>
          </a:xfrm>
          <a:prstGeom prst="line">
            <a:avLst/>
          </a:prstGeom>
          <a:noFill/>
          <a:ln w="19050">
            <a:solidFill>
              <a:srgbClr val="E8E6F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3419856"/>
            <a:ext cx="7772400" cy="1376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Look at the three brains. Which one has the most color? What does that tell you about where learning comes from?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47777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Growth by Visuals  ·  growthbyvisuals.com  ·  Individual Teacher License</a:t>
            </a:r>
            <a:endParaRPr lang="en-US" sz="700" dirty="0"/>
          </a:p>
          <a:p>
            <a:pPr algn="ctr" indent="0" marL="0">
              <a:buNone/>
            </a:pPr>
            <a:r>
              <a:rPr lang="en-US" sz="7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for single-teacher classroom use only. Not for redistribution.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ow Much You Lear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4680" y="256032"/>
            <a:ext cx="2834640" cy="2834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092440" y="-182880"/>
            <a:ext cx="1234440" cy="457200"/>
          </a:xfrm>
          <a:prstGeom prst="roundRect">
            <a:avLst>
              <a:gd name="adj" fmla="val 20000"/>
            </a:avLst>
          </a:prstGeom>
          <a:solidFill>
            <a:srgbClr val="6F64D1"/>
          </a:solidFill>
          <a:ln w="12700">
            <a:solidFill>
              <a:srgbClr val="6F64D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092440" y="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6-8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685800" y="3255264"/>
            <a:ext cx="7772400" cy="0"/>
          </a:xfrm>
          <a:prstGeom prst="line">
            <a:avLst/>
          </a:prstGeom>
          <a:noFill/>
          <a:ln w="19050">
            <a:solidFill>
              <a:srgbClr val="E8E6F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3419856"/>
            <a:ext cx="7772400" cy="1376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Think of something you genuinely got better at. Did it involve making mistakes, or did you get it right almost immediately?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47777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Growth by Visuals  ·  growthbyvisuals.com  ·  Individual Teacher License</a:t>
            </a:r>
            <a:endParaRPr lang="en-US" sz="700" dirty="0"/>
          </a:p>
          <a:p>
            <a:pPr algn="ctr" indent="0" marL="0">
              <a:buNone/>
            </a:pPr>
            <a:r>
              <a:rPr lang="en-US" sz="7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for single-teacher classroom use only. Not for redistribution.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ow Much You Lear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4680" y="256032"/>
            <a:ext cx="2834640" cy="2834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092440" y="-182880"/>
            <a:ext cx="1234440" cy="457200"/>
          </a:xfrm>
          <a:prstGeom prst="roundRect">
            <a:avLst>
              <a:gd name="adj" fmla="val 20000"/>
            </a:avLst>
          </a:prstGeom>
          <a:solidFill>
            <a:srgbClr val="6F64D1"/>
          </a:solidFill>
          <a:ln w="12700">
            <a:solidFill>
              <a:srgbClr val="6F64D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092440" y="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7-9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685800" y="3255264"/>
            <a:ext cx="7772400" cy="0"/>
          </a:xfrm>
          <a:prstGeom prst="line">
            <a:avLst/>
          </a:prstGeom>
          <a:noFill/>
          <a:ln w="19050">
            <a:solidFill>
              <a:srgbClr val="E8E6F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3419856"/>
            <a:ext cx="7772400" cy="1376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do you think mistakes produce more learning than just reading or watching? What happens differently in your brain when something goes wrong?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47777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Growth by Visuals  ·  growthbyvisuals.com  ·  Individual Teacher License</a:t>
            </a:r>
            <a:endParaRPr lang="en-US" sz="700" dirty="0"/>
          </a:p>
          <a:p>
            <a:pPr algn="ctr" indent="0" marL="0">
              <a:buNone/>
            </a:pPr>
            <a:r>
              <a:rPr lang="en-US" sz="7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for single-teacher classroom use only. Not for redistribution.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ow Much You Lear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4680" y="256032"/>
            <a:ext cx="2834640" cy="2834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092440" y="-182880"/>
            <a:ext cx="1234440" cy="457200"/>
          </a:xfrm>
          <a:prstGeom prst="roundRect">
            <a:avLst>
              <a:gd name="adj" fmla="val 20000"/>
            </a:avLst>
          </a:prstGeom>
          <a:solidFill>
            <a:srgbClr val="6F64D1"/>
          </a:solidFill>
          <a:ln w="12700">
            <a:solidFill>
              <a:srgbClr val="6F64D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092440" y="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8-10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685800" y="3255264"/>
            <a:ext cx="7772400" cy="0"/>
          </a:xfrm>
          <a:prstGeom prst="line">
            <a:avLst/>
          </a:prstGeom>
          <a:noFill/>
          <a:ln w="19050">
            <a:solidFill>
              <a:srgbClr val="E8E6F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3419856"/>
            <a:ext cx="7772400" cy="1376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 there something you have been avoiding trying because you were afraid of getting it wrong? What might that avoidance be costing you in terms of learning?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47777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Growth by Visuals  ·  growthbyvisuals.com  ·  Individual Teacher License</a:t>
            </a:r>
            <a:endParaRPr lang="en-US" sz="700" dirty="0"/>
          </a:p>
          <a:p>
            <a:pPr algn="ctr" indent="0" marL="0">
              <a:buNone/>
            </a:pPr>
            <a:r>
              <a:rPr lang="en-US" sz="7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for single-teacher classroom use only. Not for redistribution.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ow Much You Lear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4680" y="256032"/>
            <a:ext cx="2834640" cy="2834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092440" y="-182880"/>
            <a:ext cx="1234440" cy="457200"/>
          </a:xfrm>
          <a:prstGeom prst="roundRect">
            <a:avLst>
              <a:gd name="adj" fmla="val 20000"/>
            </a:avLst>
          </a:prstGeom>
          <a:solidFill>
            <a:srgbClr val="6F64D1"/>
          </a:solidFill>
          <a:ln w="12700">
            <a:solidFill>
              <a:srgbClr val="6F64D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092440" y="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9-11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685800" y="3255264"/>
            <a:ext cx="7772400" cy="0"/>
          </a:xfrm>
          <a:prstGeom prst="line">
            <a:avLst/>
          </a:prstGeom>
          <a:noFill/>
          <a:ln w="19050">
            <a:solidFill>
              <a:srgbClr val="E8E6F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3419856"/>
            <a:ext cx="7772400" cy="1376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mistakes teach more than theory, why does our school system often treat mistakes as something to be minimized or hidden? What would a classroom look like that treated them as the main event?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47777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Growth by Visuals  ·  growthbyvisuals.com  ·  Individual Teacher License</a:t>
            </a:r>
            <a:endParaRPr lang="en-US" sz="700" dirty="0"/>
          </a:p>
          <a:p>
            <a:pPr algn="ctr" indent="0" marL="0">
              <a:buNone/>
            </a:pPr>
            <a:r>
              <a:rPr lang="en-US" sz="7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for single-teacher classroom use only. Not for redistribution.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ow Much You Lear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4680" y="256032"/>
            <a:ext cx="2834640" cy="2834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092440" y="-182880"/>
            <a:ext cx="1234440" cy="457200"/>
          </a:xfrm>
          <a:prstGeom prst="roundRect">
            <a:avLst>
              <a:gd name="adj" fmla="val 20000"/>
            </a:avLst>
          </a:prstGeom>
          <a:solidFill>
            <a:srgbClr val="6F64D1"/>
          </a:solidFill>
          <a:ln w="12700">
            <a:solidFill>
              <a:srgbClr val="6F64D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092440" y="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10-12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685800" y="3255264"/>
            <a:ext cx="7772400" cy="0"/>
          </a:xfrm>
          <a:prstGeom prst="line">
            <a:avLst/>
          </a:prstGeom>
          <a:noFill/>
          <a:ln w="19050">
            <a:solidFill>
              <a:srgbClr val="E8E6F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3419856"/>
            <a:ext cx="7772400" cy="1376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a specific mistake that changed the way you think or work. What did smooth success in the same area teach you by comparison?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47777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Growth by Visuals  ·  growthbyvisuals.com  ·  Individual Teacher License</a:t>
            </a:r>
            <a:endParaRPr lang="en-US" sz="700" dirty="0"/>
          </a:p>
          <a:p>
            <a:pPr algn="ctr" indent="0" marL="0">
              <a:buNone/>
            </a:pPr>
            <a:r>
              <a:rPr lang="en-US" sz="7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for single-teacher classroom use only. Not for redistribution.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ow Much You Lear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4680" y="256032"/>
            <a:ext cx="2834640" cy="2834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092440" y="-182880"/>
            <a:ext cx="1234440" cy="457200"/>
          </a:xfrm>
          <a:prstGeom prst="roundRect">
            <a:avLst>
              <a:gd name="adj" fmla="val 20000"/>
            </a:avLst>
          </a:prstGeom>
          <a:solidFill>
            <a:srgbClr val="6F64D1"/>
          </a:solidFill>
          <a:ln w="12700">
            <a:solidFill>
              <a:srgbClr val="6F64D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092440" y="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College / Univ.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685800" y="3255264"/>
            <a:ext cx="7772400" cy="0"/>
          </a:xfrm>
          <a:prstGeom prst="line">
            <a:avLst/>
          </a:prstGeom>
          <a:noFill/>
          <a:ln w="19050">
            <a:solidFill>
              <a:srgbClr val="E8E6F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3419856"/>
            <a:ext cx="7772400" cy="1376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Think of the most significant academic or professional mistake you have made since starting college. Using the three-brain model, what did that experience teach you that no lecture or textbook could have produced?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47777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Growth by Visuals  ·  growthbyvisuals.com  ·  Individual Teacher License</a:t>
            </a:r>
            <a:endParaRPr lang="en-US" sz="700" dirty="0"/>
          </a:p>
          <a:p>
            <a:pPr algn="ctr" indent="0" marL="0">
              <a:buNone/>
            </a:pPr>
            <a:r>
              <a:rPr lang="en-US" sz="7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for single-teacher classroom use only. Not for redistribution.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Much You Learn -- Discussion Slides</dc:title>
  <dc:subject>PptxGenJS Presentation</dc:subject>
  <dc:creator>Growth by Visuals</dc:creator>
  <cp:lastModifiedBy>Growth by Visuals</cp:lastModifiedBy>
  <cp:revision>1</cp:revision>
  <dcterms:created xsi:type="dcterms:W3CDTF">2026-02-22T08:03:31Z</dcterms:created>
  <dcterms:modified xsi:type="dcterms:W3CDTF">2026-02-22T08:03:31Z</dcterms:modified>
</cp:coreProperties>
</file>